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2" r:id="rId3"/>
    <p:sldId id="265" r:id="rId4"/>
    <p:sldId id="263" r:id="rId5"/>
    <p:sldId id="264" r:id="rId6"/>
    <p:sldId id="256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865" autoAdjust="0"/>
  </p:normalViewPr>
  <p:slideViewPr>
    <p:cSldViewPr snapToGrid="0">
      <p:cViewPr varScale="1">
        <p:scale>
          <a:sx n="101" d="100"/>
          <a:sy n="101" d="100"/>
        </p:scale>
        <p:origin x="9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5DDF-DD3E-469A-9CBA-F9A2E2ADBAAF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549B-892A-4459-BB5E-D15BC529C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1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B549B-892A-4459-BB5E-D15BC529C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54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B549B-892A-4459-BB5E-D15BC529C71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2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92358-913A-03BF-5EDE-7B30D1B99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0B8891-BD46-0DBA-D74E-80AA5DCB7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9B5278-CC38-6EE2-5AC7-1573A099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1078E-7ACC-5292-9231-406A4A74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B751B-4DDC-9F0C-C144-29F14EFE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2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622FE-C720-35F1-69FA-D450573D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8BF840-EA28-74FD-A41D-2B9ADE353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73280-955C-326C-4ABC-CA55DF7D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228D6-4F8A-36FE-A4AB-970E8F2B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613B3-229A-265B-4D46-E8DB75CB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1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DDE361-0452-6F91-70AC-9066CF97E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0335A-E8F0-EDBB-77AC-4247C51B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27DF3-3895-7184-7671-0E2BF5FB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C2664C-DAA4-702F-1638-80CC1C6F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BCDFF-476A-5833-5464-3970D711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2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34926-BA84-4100-D232-4819132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14586-4673-131A-C6C9-9A9803E6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31AFD-543D-96CE-65DC-B331D1999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A03CD-57C0-1261-D2D5-FE49766E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F293F-4242-532D-DFC8-A32EE8CF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1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427A9-F8A9-D582-416B-E510E568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33371A-DBC5-A5CA-A1DA-9C18B26F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FA0B4-34B2-A126-E093-250C4795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47CEB-6457-283A-3691-808DC453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610BB-A9D0-581A-18B0-6631E637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F10EC-0A35-D7C0-2DB8-25AE0EBC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65856-4EED-D396-710E-2910A28DE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AD6C10-FDA3-07E7-1D7F-DE235E62A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67DE8F-60B9-5B77-9EEA-67E233B8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CDD9C2-EB8B-786B-5F9D-BC2E1040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924ABF-6507-77A8-4339-5ED3A012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ED486-30A7-7FEA-A667-60E3E563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CD7F4D-7A9F-9008-F8EB-64A8ED71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A129-BBFB-4AD2-77C2-D1A99909C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B1E33D-D3D0-6A6D-2BB4-7F2742AA8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C5FC6-823A-C9C5-F5BB-FCC549801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60CAA1-DBC2-242B-30AE-6691052D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2C36D1-D947-7448-3212-6020FFFD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5DC324-3BEC-A3EA-4163-4DC19A52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4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CDB93-A27C-65F4-DA94-F143D420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154B13-F5A8-C4D1-B5EC-C469EFBC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D4C87F-9153-9409-6507-3763E0AB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BB2F12-74E5-D1A2-69BD-D88AABEE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B22007-5A32-38D3-179C-66C49062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D03953-8C47-26D3-2391-34DF582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CFD93-A01B-48CE-CE20-8BEB1F05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6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E66FE-D6FD-D694-E6DC-472F9FE7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FC01A-7B7B-55FA-DAA5-93448D80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C33FB5-7739-0C4F-A6D3-272B0760F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E73F9C-D42E-9022-79E2-29EFD8E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136498-AA80-FA52-28DB-0D289B0B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67EED-5A08-C75F-0B31-AA10CF81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5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6B18B-CA72-706B-6CE8-E5AA391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26E8AA-BC89-A335-7552-D27CCF22A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F6E33-5236-028F-5ADE-361A943C8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805322-ED90-F4D6-8AA5-7F4D80FB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6BAF31-C819-BCFE-8102-5E005FEA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07F03-F995-2442-6148-BFCF9197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2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C71816-23D3-53D9-D446-F2E072A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10CE91-C35A-14CA-C3A1-ABBDD3FD3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F7A37-EB99-F73C-AAC6-63E1CE629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0F1FE-21BC-4801-AD77-5EF8CF58B24D}" type="datetimeFigureOut">
              <a:rPr lang="en-US" smtClean="0"/>
              <a:t>11/27/2024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68114-8D40-456B-1BE1-E37723159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EEB86E-43D6-0BD6-1B74-ABA18518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25.jpg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2.jp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0.wdp"/><Relationship Id="rId7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microsoft.com/office/2007/relationships/hdphoto" Target="../media/hdphoto11.wdp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23.jpg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4.jpg"/><Relationship Id="rId7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35.pn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黑白色的照片&#10;&#10;中度可信度描述已自动生成">
            <a:extLst>
              <a:ext uri="{FF2B5EF4-FFF2-40B4-BE49-F238E27FC236}">
                <a16:creationId xmlns:a16="http://schemas.microsoft.com/office/drawing/2014/main" id="{5F066AFE-6125-2862-7D17-6AC20381B0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6272"/>
          <a:stretch/>
        </p:blipFill>
        <p:spPr>
          <a:xfrm>
            <a:off x="1612201" y="101784"/>
            <a:ext cx="3633240" cy="2724271"/>
          </a:xfrm>
          <a:prstGeom prst="rect">
            <a:avLst/>
          </a:prstGeom>
        </p:spPr>
      </p:pic>
      <p:pic>
        <p:nvPicPr>
          <p:cNvPr id="7" name="图片 6" descr="黑白色的花&#10;&#10;描述已自动生成">
            <a:extLst>
              <a:ext uri="{FF2B5EF4-FFF2-40B4-BE49-F238E27FC236}">
                <a16:creationId xmlns:a16="http://schemas.microsoft.com/office/drawing/2014/main" id="{CAEC3672-93B3-95F3-1488-9A0C5BAD92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272"/>
          <a:stretch/>
        </p:blipFill>
        <p:spPr>
          <a:xfrm>
            <a:off x="1612202" y="3009017"/>
            <a:ext cx="3633240" cy="2724271"/>
          </a:xfrm>
          <a:prstGeom prst="rect">
            <a:avLst/>
          </a:prstGeom>
        </p:spPr>
      </p:pic>
      <p:pic>
        <p:nvPicPr>
          <p:cNvPr id="9" name="图片 8" descr="人们在看台上的人的黑白照片&#10;&#10;中度可信度描述已自动生成">
            <a:extLst>
              <a:ext uri="{FF2B5EF4-FFF2-40B4-BE49-F238E27FC236}">
                <a16:creationId xmlns:a16="http://schemas.microsoft.com/office/drawing/2014/main" id="{7C9DAE5A-2D0E-D62A-A47A-3566F335AF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272"/>
          <a:stretch/>
        </p:blipFill>
        <p:spPr>
          <a:xfrm>
            <a:off x="5436148" y="3009017"/>
            <a:ext cx="3633240" cy="2724271"/>
          </a:xfrm>
          <a:prstGeom prst="rect">
            <a:avLst/>
          </a:prstGeom>
        </p:spPr>
      </p:pic>
      <p:pic>
        <p:nvPicPr>
          <p:cNvPr id="11" name="图片 10" descr="图片包含 户外, 照片, 草, 田地&#10;&#10;描述已自动生成">
            <a:extLst>
              <a:ext uri="{FF2B5EF4-FFF2-40B4-BE49-F238E27FC236}">
                <a16:creationId xmlns:a16="http://schemas.microsoft.com/office/drawing/2014/main" id="{FA8A8938-566F-835B-44C8-EFBD693CF2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272"/>
          <a:stretch/>
        </p:blipFill>
        <p:spPr>
          <a:xfrm>
            <a:off x="5436148" y="101784"/>
            <a:ext cx="3633240" cy="272427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DC199053-6A01-750C-BD43-73A16768F703}"/>
              </a:ext>
            </a:extLst>
          </p:cNvPr>
          <p:cNvGrpSpPr/>
          <p:nvPr/>
        </p:nvGrpSpPr>
        <p:grpSpPr>
          <a:xfrm>
            <a:off x="4238971" y="2320128"/>
            <a:ext cx="1101823" cy="357799"/>
            <a:chOff x="10761866" y="2687025"/>
            <a:chExt cx="1101823" cy="357799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BB0AD90-0BFB-2416-8658-5EA01CDD3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BDDA1D5-DCC4-B7AA-C57D-C4580380D2D8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22677CF-09F5-0DE9-0B94-747E4C83EDFD}"/>
              </a:ext>
            </a:extLst>
          </p:cNvPr>
          <p:cNvGrpSpPr/>
          <p:nvPr/>
        </p:nvGrpSpPr>
        <p:grpSpPr>
          <a:xfrm>
            <a:off x="8062919" y="2320128"/>
            <a:ext cx="1101823" cy="357799"/>
            <a:chOff x="10761866" y="2687025"/>
            <a:chExt cx="1101823" cy="35779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50AD70B-4782-6838-56A7-2EB086C6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1DE2D0E-26FB-A250-82E9-D5A830787BE2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D55D41C-D60D-5464-B8BC-E86F74695411}"/>
              </a:ext>
            </a:extLst>
          </p:cNvPr>
          <p:cNvGrpSpPr/>
          <p:nvPr/>
        </p:nvGrpSpPr>
        <p:grpSpPr>
          <a:xfrm>
            <a:off x="4238971" y="5211690"/>
            <a:ext cx="1101823" cy="357799"/>
            <a:chOff x="10761866" y="2687025"/>
            <a:chExt cx="1101823" cy="35779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EA10798-3690-1D05-DCC4-BFCB3D033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D8402B6-2B41-F09C-C265-A7BA52F98CD0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7FF98E6-61AB-2549-45C5-62DD48E89F2D}"/>
              </a:ext>
            </a:extLst>
          </p:cNvPr>
          <p:cNvGrpSpPr/>
          <p:nvPr/>
        </p:nvGrpSpPr>
        <p:grpSpPr>
          <a:xfrm>
            <a:off x="8099529" y="5211690"/>
            <a:ext cx="1101823" cy="357799"/>
            <a:chOff x="10761866" y="2687025"/>
            <a:chExt cx="1101823" cy="35779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2C93620-92F0-BEC5-B8A3-B7C8D43E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2A18154-6248-E62E-F53F-B1EDE40525D5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3709DBA8-057C-EAC4-CF52-E91186AEE1AD}"/>
              </a:ext>
            </a:extLst>
          </p:cNvPr>
          <p:cNvSpPr txBox="1"/>
          <p:nvPr/>
        </p:nvSpPr>
        <p:spPr>
          <a:xfrm>
            <a:off x="1612201" y="96921"/>
            <a:ext cx="36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EE127C4-0109-8971-5CBD-ABF89E038B19}"/>
              </a:ext>
            </a:extLst>
          </p:cNvPr>
          <p:cNvSpPr txBox="1"/>
          <p:nvPr/>
        </p:nvSpPr>
        <p:spPr>
          <a:xfrm>
            <a:off x="5436148" y="96921"/>
            <a:ext cx="36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EFD3363-E818-BC49-64F6-01E77716C6DC}"/>
              </a:ext>
            </a:extLst>
          </p:cNvPr>
          <p:cNvSpPr txBox="1"/>
          <p:nvPr/>
        </p:nvSpPr>
        <p:spPr>
          <a:xfrm>
            <a:off x="1612201" y="3009017"/>
            <a:ext cx="36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E9E195D-D733-418A-6273-A427B5DEC6E2}"/>
              </a:ext>
            </a:extLst>
          </p:cNvPr>
          <p:cNvSpPr txBox="1"/>
          <p:nvPr/>
        </p:nvSpPr>
        <p:spPr>
          <a:xfrm>
            <a:off x="5436148" y="3009017"/>
            <a:ext cx="36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9839BE3-48DF-1400-C705-FDC4267C6E93}"/>
              </a:ext>
            </a:extLst>
          </p:cNvPr>
          <p:cNvSpPr txBox="1"/>
          <p:nvPr/>
        </p:nvSpPr>
        <p:spPr>
          <a:xfrm>
            <a:off x="704088" y="6044184"/>
            <a:ext cx="1117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 graph of (a) BPM (facing base); (b) AEM (facing salt); (c) CEM (Facing salt); (d) CEM (facing base)</a:t>
            </a:r>
          </a:p>
        </p:txBody>
      </p:sp>
    </p:spTree>
    <p:extLst>
      <p:ext uri="{BB962C8B-B14F-4D97-AF65-F5344CB8AC3E}">
        <p14:creationId xmlns:p14="http://schemas.microsoft.com/office/powerpoint/2010/main" val="3891341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61E8FE3C-8702-27DD-CB5A-B8894EF1670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7930" y="81153"/>
            <a:ext cx="5028545" cy="290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52B397C-43CE-F316-44D1-4614D5BBCCD0}"/>
              </a:ext>
            </a:extLst>
          </p:cNvPr>
          <p:cNvGrpSpPr/>
          <p:nvPr/>
        </p:nvGrpSpPr>
        <p:grpSpPr>
          <a:xfrm>
            <a:off x="2109109" y="212985"/>
            <a:ext cx="3843944" cy="2777103"/>
            <a:chOff x="1019596" y="148977"/>
            <a:chExt cx="3843944" cy="2777103"/>
          </a:xfrm>
        </p:grpSpPr>
        <p:pic>
          <p:nvPicPr>
            <p:cNvPr id="5" name="图片 4" descr="男子的脸部特写黑白照&#10;&#10;中度可信度描述已自动生成">
              <a:extLst>
                <a:ext uri="{FF2B5EF4-FFF2-40B4-BE49-F238E27FC236}">
                  <a16:creationId xmlns:a16="http://schemas.microsoft.com/office/drawing/2014/main" id="{941E03A9-F3C3-ABCB-97A4-588A46FC2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62"/>
            <a:stretch/>
          </p:blipFill>
          <p:spPr>
            <a:xfrm>
              <a:off x="1019596" y="148977"/>
              <a:ext cx="3711178" cy="277710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76B8C4E-01A6-6A36-AC9B-CF3E25A9B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5010" y="2682811"/>
              <a:ext cx="800100" cy="476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3AFC773-54EE-2A63-5F17-FF5C475E761E}"/>
                </a:ext>
              </a:extLst>
            </p:cNvPr>
            <p:cNvSpPr txBox="1"/>
            <p:nvPr/>
          </p:nvSpPr>
          <p:spPr>
            <a:xfrm>
              <a:off x="3834938" y="2389546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1">
            <a:extLst>
              <a:ext uri="{FF2B5EF4-FFF2-40B4-BE49-F238E27FC236}">
                <a16:creationId xmlns:a16="http://schemas.microsoft.com/office/drawing/2014/main" id="{CF570296-1EBE-20E6-9C82-FCF653C62B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809930" y="3042214"/>
            <a:ext cx="4165784" cy="3734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65D87E69-6062-B73B-23E1-03C6A80175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109109" y="3054596"/>
            <a:ext cx="4165784" cy="3734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FDE7550-A799-CE67-E673-8697BB76AC44}"/>
              </a:ext>
            </a:extLst>
          </p:cNvPr>
          <p:cNvSpPr txBox="1"/>
          <p:nvPr/>
        </p:nvSpPr>
        <p:spPr>
          <a:xfrm>
            <a:off x="203097" y="484251"/>
            <a:ext cx="1620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BMED_SCEM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AEM</a:t>
            </a:r>
          </a:p>
          <a:p>
            <a:r>
              <a:rPr lang="en-US" dirty="0">
                <a:solidFill>
                  <a:srgbClr val="FF0000"/>
                </a:solidFill>
              </a:rPr>
              <a:t>Facing salt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AF1CD85-6B5C-26C9-D103-120F57B59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8758" y="160490"/>
            <a:ext cx="2388265" cy="15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4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B9E1FE52-6808-6678-8C2B-824478FBDFB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3570" y="72010"/>
            <a:ext cx="4871443" cy="2818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黑白色的照片&#10;&#10;中度可信度描述已自动生成">
            <a:extLst>
              <a:ext uri="{FF2B5EF4-FFF2-40B4-BE49-F238E27FC236}">
                <a16:creationId xmlns:a16="http://schemas.microsoft.com/office/drawing/2014/main" id="{DE16DD8D-6DCD-2D53-0FF7-1533336120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6272"/>
          <a:stretch/>
        </p:blipFill>
        <p:spPr>
          <a:xfrm>
            <a:off x="1616987" y="165793"/>
            <a:ext cx="3633240" cy="272427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33B60969-93F2-0D3C-8599-E65BC4671F96}"/>
              </a:ext>
            </a:extLst>
          </p:cNvPr>
          <p:cNvGrpSpPr/>
          <p:nvPr/>
        </p:nvGrpSpPr>
        <p:grpSpPr>
          <a:xfrm>
            <a:off x="4243757" y="2384137"/>
            <a:ext cx="1101823" cy="357799"/>
            <a:chOff x="10761866" y="2687025"/>
            <a:chExt cx="1101823" cy="35779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A0ADD62-0903-A4D4-2782-57497B4C0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BDC95AA-6DAA-3C4E-4AD9-F547A8A97413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1">
            <a:extLst>
              <a:ext uri="{FF2B5EF4-FFF2-40B4-BE49-F238E27FC236}">
                <a16:creationId xmlns:a16="http://schemas.microsoft.com/office/drawing/2014/main" id="{B78ABA91-5A3A-4BFD-B844-3CE1541E63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12595" y="2945632"/>
            <a:ext cx="4364038" cy="39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2A310F0D-C74B-EA74-6682-A05F65B82C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210975" y="2945632"/>
            <a:ext cx="4364038" cy="39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ECB759-06AD-A9C1-81E3-4267B4DD7B06}"/>
              </a:ext>
            </a:extLst>
          </p:cNvPr>
          <p:cNvSpPr txBox="1"/>
          <p:nvPr/>
        </p:nvSpPr>
        <p:spPr>
          <a:xfrm>
            <a:off x="165735" y="484632"/>
            <a:ext cx="1672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BMED_CEM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BPM</a:t>
            </a:r>
          </a:p>
          <a:p>
            <a:r>
              <a:rPr lang="en-US" dirty="0">
                <a:solidFill>
                  <a:srgbClr val="FF0000"/>
                </a:solidFill>
              </a:rPr>
              <a:t>Facing base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564B31-FF75-D73D-24A7-3AEA674FD0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7700" y="156268"/>
            <a:ext cx="2243137" cy="145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03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B70344F7-35A4-5B01-EC66-C8FABF2DF2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0186" y="173736"/>
            <a:ext cx="4866894" cy="2815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黑白色的花&#10;&#10;描述已自动生成">
            <a:extLst>
              <a:ext uri="{FF2B5EF4-FFF2-40B4-BE49-F238E27FC236}">
                <a16:creationId xmlns:a16="http://schemas.microsoft.com/office/drawing/2014/main" id="{3211B59A-468E-3DFD-3864-B57DDB124E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272"/>
          <a:stretch/>
        </p:blipFill>
        <p:spPr>
          <a:xfrm>
            <a:off x="1822514" y="256673"/>
            <a:ext cx="3633240" cy="272427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2628378C-B966-4653-57E3-B791DDD32B1F}"/>
              </a:ext>
            </a:extLst>
          </p:cNvPr>
          <p:cNvGrpSpPr/>
          <p:nvPr/>
        </p:nvGrpSpPr>
        <p:grpSpPr>
          <a:xfrm>
            <a:off x="4449283" y="2459346"/>
            <a:ext cx="1101823" cy="357799"/>
            <a:chOff x="10761866" y="2687025"/>
            <a:chExt cx="1101823" cy="35779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6A742AB-D87E-64F3-70D7-246F76CC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363E622-4D7F-676B-DEA3-4D4CD0C7211C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1">
            <a:extLst>
              <a:ext uri="{FF2B5EF4-FFF2-40B4-BE49-F238E27FC236}">
                <a16:creationId xmlns:a16="http://schemas.microsoft.com/office/drawing/2014/main" id="{0D702CC9-D0D9-3B2B-7E75-7D3A287C225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22514" y="3226706"/>
            <a:ext cx="3888648" cy="3486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C934F44D-029D-AC0A-AF2B-53334C8657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316154" y="3226706"/>
            <a:ext cx="3888648" cy="3486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25AF58E-4BDC-43A1-436E-FE8D73CEAB10}"/>
              </a:ext>
            </a:extLst>
          </p:cNvPr>
          <p:cNvSpPr txBox="1"/>
          <p:nvPr/>
        </p:nvSpPr>
        <p:spPr>
          <a:xfrm>
            <a:off x="137160" y="484632"/>
            <a:ext cx="1685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BMED_CEM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CEM</a:t>
            </a:r>
          </a:p>
          <a:p>
            <a:r>
              <a:rPr lang="en-US" dirty="0">
                <a:solidFill>
                  <a:srgbClr val="FF0000"/>
                </a:solidFill>
              </a:rPr>
              <a:t>Facing salt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C4FD667-1D82-83BF-880E-282FABEAE2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2715" y="256673"/>
            <a:ext cx="2515785" cy="16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3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人们在看台上的人的黑白照片&#10;&#10;中度可信度描述已自动生成">
            <a:extLst>
              <a:ext uri="{FF2B5EF4-FFF2-40B4-BE49-F238E27FC236}">
                <a16:creationId xmlns:a16="http://schemas.microsoft.com/office/drawing/2014/main" id="{3A51DE30-2612-3A0C-D2C5-BEBACB3F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72"/>
          <a:stretch/>
        </p:blipFill>
        <p:spPr>
          <a:xfrm>
            <a:off x="2025436" y="274961"/>
            <a:ext cx="3633240" cy="272427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DE1F166A-3189-1F22-4EC5-9F49FF968B79}"/>
              </a:ext>
            </a:extLst>
          </p:cNvPr>
          <p:cNvGrpSpPr/>
          <p:nvPr/>
        </p:nvGrpSpPr>
        <p:grpSpPr>
          <a:xfrm>
            <a:off x="4688817" y="2477634"/>
            <a:ext cx="1101823" cy="357799"/>
            <a:chOff x="10761866" y="2687025"/>
            <a:chExt cx="1101823" cy="35779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5B32BED-CFBC-45EA-E255-90DF787E0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8BF110A-2C29-D210-23E9-22952B1AE7EE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1">
            <a:extLst>
              <a:ext uri="{FF2B5EF4-FFF2-40B4-BE49-F238E27FC236}">
                <a16:creationId xmlns:a16="http://schemas.microsoft.com/office/drawing/2014/main" id="{8CE6453A-7D90-B035-F663-FF27BE7EDA3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579" y="274961"/>
            <a:ext cx="4709325" cy="272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0657AE6C-E055-59A3-46E7-8244321AF1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172579" y="3206952"/>
            <a:ext cx="3973513" cy="356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21D306D2-6BBE-86F1-D2C8-C038B92E72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55300" y="3206953"/>
            <a:ext cx="3973512" cy="356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DCA856B-8F72-3091-F1D2-5D92BB3207D5}"/>
              </a:ext>
            </a:extLst>
          </p:cNvPr>
          <p:cNvSpPr txBox="1"/>
          <p:nvPr/>
        </p:nvSpPr>
        <p:spPr>
          <a:xfrm>
            <a:off x="258828" y="466344"/>
            <a:ext cx="1493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BMED_CEM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CEM</a:t>
            </a:r>
          </a:p>
          <a:p>
            <a:r>
              <a:rPr lang="en-US" dirty="0">
                <a:solidFill>
                  <a:srgbClr val="FF0000"/>
                </a:solidFill>
              </a:rPr>
              <a:t>Facing base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4EA587E-A4F9-1929-91DB-892367196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676" y="313323"/>
            <a:ext cx="2028826" cy="132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0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户外, 照片, 草, 田地&#10;&#10;描述已自动生成">
            <a:extLst>
              <a:ext uri="{FF2B5EF4-FFF2-40B4-BE49-F238E27FC236}">
                <a16:creationId xmlns:a16="http://schemas.microsoft.com/office/drawing/2014/main" id="{3CC8F880-F921-776E-68DA-A6DCA97AA0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72"/>
          <a:stretch/>
        </p:blipFill>
        <p:spPr>
          <a:xfrm>
            <a:off x="2367406" y="158934"/>
            <a:ext cx="3633240" cy="272427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8900D562-CDA3-BE48-0E4C-5B8F5743D41F}"/>
              </a:ext>
            </a:extLst>
          </p:cNvPr>
          <p:cNvGrpSpPr/>
          <p:nvPr/>
        </p:nvGrpSpPr>
        <p:grpSpPr>
          <a:xfrm>
            <a:off x="4994177" y="2377278"/>
            <a:ext cx="1101823" cy="357799"/>
            <a:chOff x="10761866" y="2687025"/>
            <a:chExt cx="1101823" cy="35779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56581C5-C118-6F5D-0481-3DEF8EDD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BE2740C-CFE9-6F22-5A51-95AB9C9C1D84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" name="Picture 1">
            <a:extLst>
              <a:ext uri="{FF2B5EF4-FFF2-40B4-BE49-F238E27FC236}">
                <a16:creationId xmlns:a16="http://schemas.microsoft.com/office/drawing/2014/main" id="{F76403F7-8738-81AF-2156-1E0D5199875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9151" y="158934"/>
            <a:ext cx="4709324" cy="2724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991C0C33-1186-906E-2AF2-F25C519D35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333423" y="3071033"/>
            <a:ext cx="4087813" cy="366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B972DD95-65CD-7F9D-BC1D-0C49D1FFDB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840662" y="3039745"/>
            <a:ext cx="4087813" cy="366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9C47289-E8B5-B74E-2882-D9CC972F6122}"/>
              </a:ext>
            </a:extLst>
          </p:cNvPr>
          <p:cNvSpPr txBox="1"/>
          <p:nvPr/>
        </p:nvSpPr>
        <p:spPr>
          <a:xfrm>
            <a:off x="250722" y="493776"/>
            <a:ext cx="1730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BMED_CEM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AEM</a:t>
            </a:r>
          </a:p>
          <a:p>
            <a:r>
              <a:rPr lang="en-US" dirty="0">
                <a:solidFill>
                  <a:srgbClr val="FF0000"/>
                </a:solidFill>
              </a:rPr>
              <a:t>Facing salt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8380C28-89D9-9041-BBDF-945AF71D42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3813" y="246215"/>
            <a:ext cx="2277580" cy="14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4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黑白色的照片&#10;&#10;中度可信度描述已自动生成">
            <a:extLst>
              <a:ext uri="{FF2B5EF4-FFF2-40B4-BE49-F238E27FC236}">
                <a16:creationId xmlns:a16="http://schemas.microsoft.com/office/drawing/2014/main" id="{B24240A7-0670-6A54-17CE-3BBD378A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462"/>
          <a:stretch/>
        </p:blipFill>
        <p:spPr>
          <a:xfrm>
            <a:off x="2099235" y="94113"/>
            <a:ext cx="3711178" cy="2777103"/>
          </a:xfrm>
          <a:prstGeom prst="rect">
            <a:avLst/>
          </a:prstGeom>
        </p:spPr>
      </p:pic>
      <p:pic>
        <p:nvPicPr>
          <p:cNvPr id="9" name="图片 8" descr="黑白色的照片&#10;&#10;中度可信度描述已自动生成">
            <a:extLst>
              <a:ext uri="{FF2B5EF4-FFF2-40B4-BE49-F238E27FC236}">
                <a16:creationId xmlns:a16="http://schemas.microsoft.com/office/drawing/2014/main" id="{15C8BEB8-35EF-36ED-14D0-84231E2488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462"/>
          <a:stretch/>
        </p:blipFill>
        <p:spPr>
          <a:xfrm>
            <a:off x="2099235" y="3073641"/>
            <a:ext cx="3711178" cy="2777104"/>
          </a:xfrm>
          <a:prstGeom prst="rect">
            <a:avLst/>
          </a:prstGeom>
        </p:spPr>
      </p:pic>
      <p:pic>
        <p:nvPicPr>
          <p:cNvPr id="11" name="图片 10" descr="图片包含 菌类, 照片, 火车, 旧&#10;&#10;描述已自动生成">
            <a:extLst>
              <a:ext uri="{FF2B5EF4-FFF2-40B4-BE49-F238E27FC236}">
                <a16:creationId xmlns:a16="http://schemas.microsoft.com/office/drawing/2014/main" id="{1B2919D0-540B-306D-AA1E-218A9077AD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462"/>
          <a:stretch/>
        </p:blipFill>
        <p:spPr>
          <a:xfrm>
            <a:off x="5966500" y="3073641"/>
            <a:ext cx="3711178" cy="2777104"/>
          </a:xfrm>
          <a:prstGeom prst="rect">
            <a:avLst/>
          </a:prstGeom>
        </p:spPr>
      </p:pic>
      <p:pic>
        <p:nvPicPr>
          <p:cNvPr id="13" name="图片 12" descr="男子的脸部特写黑白照&#10;&#10;中度可信度描述已自动生成">
            <a:extLst>
              <a:ext uri="{FF2B5EF4-FFF2-40B4-BE49-F238E27FC236}">
                <a16:creationId xmlns:a16="http://schemas.microsoft.com/office/drawing/2014/main" id="{76F382C1-A96D-9B77-3CC1-DA4ACECEBC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462"/>
          <a:stretch/>
        </p:blipFill>
        <p:spPr>
          <a:xfrm>
            <a:off x="5966500" y="94113"/>
            <a:ext cx="3711178" cy="27771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5AE09D4-9AFD-DC61-85D2-DC50254168A7}"/>
              </a:ext>
            </a:extLst>
          </p:cNvPr>
          <p:cNvSpPr txBox="1"/>
          <p:nvPr/>
        </p:nvSpPr>
        <p:spPr>
          <a:xfrm>
            <a:off x="2099235" y="94113"/>
            <a:ext cx="36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F01DF34-112C-548E-C037-6C74AF3741E3}"/>
              </a:ext>
            </a:extLst>
          </p:cNvPr>
          <p:cNvSpPr txBox="1"/>
          <p:nvPr/>
        </p:nvSpPr>
        <p:spPr>
          <a:xfrm>
            <a:off x="5956855" y="94113"/>
            <a:ext cx="36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79BC78C-1629-027B-17C0-61664F7F8424}"/>
              </a:ext>
            </a:extLst>
          </p:cNvPr>
          <p:cNvSpPr txBox="1"/>
          <p:nvPr/>
        </p:nvSpPr>
        <p:spPr>
          <a:xfrm>
            <a:off x="2099235" y="3073640"/>
            <a:ext cx="36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6557D8-3A2F-5C36-B660-09767518E8D0}"/>
              </a:ext>
            </a:extLst>
          </p:cNvPr>
          <p:cNvSpPr txBox="1"/>
          <p:nvPr/>
        </p:nvSpPr>
        <p:spPr>
          <a:xfrm>
            <a:off x="5956855" y="3073640"/>
            <a:ext cx="36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BE4B9F-F2F7-B7E2-1678-30C27F3C5D55}"/>
              </a:ext>
            </a:extLst>
          </p:cNvPr>
          <p:cNvSpPr txBox="1"/>
          <p:nvPr/>
        </p:nvSpPr>
        <p:spPr>
          <a:xfrm>
            <a:off x="804672" y="6281928"/>
            <a:ext cx="1117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SEM graph of (a) BPM (facing base); (b) AEM (facing salt); (c) SCEM (Facing salt); (d) SCEM (facing base)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717E33C-D4B4-A1D5-7D77-A28BF3D41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528" y="2627947"/>
            <a:ext cx="800100" cy="4762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22920D7-E848-5894-EB28-EA7F9CA51ACD}"/>
              </a:ext>
            </a:extLst>
          </p:cNvPr>
          <p:cNvSpPr txBox="1"/>
          <p:nvPr/>
        </p:nvSpPr>
        <p:spPr>
          <a:xfrm>
            <a:off x="4791456" y="2334682"/>
            <a:ext cx="102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74C4C85-47FD-28E4-79FD-0A90E6D5F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914" y="2627947"/>
            <a:ext cx="800100" cy="4762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FDA87A-5B58-9DCA-B2D5-CF2307876FCD}"/>
              </a:ext>
            </a:extLst>
          </p:cNvPr>
          <p:cNvSpPr txBox="1"/>
          <p:nvPr/>
        </p:nvSpPr>
        <p:spPr>
          <a:xfrm>
            <a:off x="8781842" y="2334682"/>
            <a:ext cx="102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A652008-B21A-C556-2BB5-59769A9DAEFD}"/>
              </a:ext>
            </a:extLst>
          </p:cNvPr>
          <p:cNvGrpSpPr/>
          <p:nvPr/>
        </p:nvGrpSpPr>
        <p:grpSpPr>
          <a:xfrm>
            <a:off x="4781811" y="5393127"/>
            <a:ext cx="1101823" cy="357799"/>
            <a:chOff x="10761866" y="2687025"/>
            <a:chExt cx="1101823" cy="357799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EA25B9FB-7AAB-CEA7-071F-8EBCDABF1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10B8343-D024-56EB-27E2-9CE4BD54A574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315EF53-21CE-F969-3366-000D7D1F86C1}"/>
              </a:ext>
            </a:extLst>
          </p:cNvPr>
          <p:cNvGrpSpPr/>
          <p:nvPr/>
        </p:nvGrpSpPr>
        <p:grpSpPr>
          <a:xfrm>
            <a:off x="8745231" y="5364933"/>
            <a:ext cx="1101823" cy="357799"/>
            <a:chOff x="10761866" y="2687025"/>
            <a:chExt cx="1101823" cy="357799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D0306C87-878D-B01B-3341-32A81E072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61F13C3E-844D-77A9-0583-7655311C85C4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7729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AB2F551E-F06C-070C-EDE0-43FE33C287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732827" y="3023245"/>
            <a:ext cx="4264073" cy="3822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737AC6E5-F674-5305-F343-7F7E746608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360476" y="3023244"/>
            <a:ext cx="4264073" cy="3822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 descr="黑白色的照片&#10;&#10;中度可信度描述已自动生成">
            <a:extLst>
              <a:ext uri="{FF2B5EF4-FFF2-40B4-BE49-F238E27FC236}">
                <a16:creationId xmlns:a16="http://schemas.microsoft.com/office/drawing/2014/main" id="{928EE42B-3D67-ACA1-A8FC-0C98E6FFB4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6076"/>
          <a:stretch/>
        </p:blipFill>
        <p:spPr>
          <a:xfrm>
            <a:off x="1732827" y="12006"/>
            <a:ext cx="4128477" cy="31020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42C401C-A7BF-8D56-D8C1-D3490CF80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8370" y="2820128"/>
            <a:ext cx="800100" cy="476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0F614BD-ECC5-EB03-C1CB-27CD30A4D1B2}"/>
              </a:ext>
            </a:extLst>
          </p:cNvPr>
          <p:cNvSpPr txBox="1"/>
          <p:nvPr/>
        </p:nvSpPr>
        <p:spPr>
          <a:xfrm>
            <a:off x="4968298" y="2526863"/>
            <a:ext cx="1028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EB1BD07-77C0-D680-88BB-32272677AF67}"/>
              </a:ext>
            </a:extLst>
          </p:cNvPr>
          <p:cNvGrpSpPr/>
          <p:nvPr/>
        </p:nvGrpSpPr>
        <p:grpSpPr>
          <a:xfrm>
            <a:off x="6360476" y="0"/>
            <a:ext cx="4612324" cy="3142416"/>
            <a:chOff x="6360476" y="0"/>
            <a:chExt cx="4612324" cy="3142416"/>
          </a:xfrm>
        </p:grpSpPr>
        <p:pic>
          <p:nvPicPr>
            <p:cNvPr id="4" name="Picture 1">
              <a:extLst>
                <a:ext uri="{FF2B5EF4-FFF2-40B4-BE49-F238E27FC236}">
                  <a16:creationId xmlns:a16="http://schemas.microsoft.com/office/drawing/2014/main" id="{E1A723BF-03C5-D70D-B688-57C261179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360476" y="0"/>
              <a:ext cx="4612324" cy="314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21C84BDB-45BC-7C01-B05C-1142AC0F5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54918" y="76014"/>
              <a:ext cx="2462429" cy="1588194"/>
            </a:xfrm>
            <a:prstGeom prst="rect">
              <a:avLst/>
            </a:prstGeom>
          </p:spPr>
        </p:pic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10207733-D3D5-4C42-EE36-AAC01D858D0C}"/>
              </a:ext>
            </a:extLst>
          </p:cNvPr>
          <p:cNvSpPr txBox="1"/>
          <p:nvPr/>
        </p:nvSpPr>
        <p:spPr>
          <a:xfrm>
            <a:off x="137159" y="484632"/>
            <a:ext cx="1595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BMED_SCEM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BPM</a:t>
            </a:r>
          </a:p>
          <a:p>
            <a:r>
              <a:rPr lang="en-US" dirty="0">
                <a:solidFill>
                  <a:srgbClr val="FF0000"/>
                </a:solidFill>
              </a:rPr>
              <a:t>Facing base</a:t>
            </a:r>
          </a:p>
        </p:txBody>
      </p:sp>
    </p:spTree>
    <p:extLst>
      <p:ext uri="{BB962C8B-B14F-4D97-AF65-F5344CB8AC3E}">
        <p14:creationId xmlns:p14="http://schemas.microsoft.com/office/powerpoint/2010/main" val="50369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85DF4D60-038A-14C7-8DD1-4264D355E5E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05906" y="158155"/>
            <a:ext cx="5049774" cy="292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黑白色的照片&#10;&#10;中度可信度描述已自动生成">
            <a:extLst>
              <a:ext uri="{FF2B5EF4-FFF2-40B4-BE49-F238E27FC236}">
                <a16:creationId xmlns:a16="http://schemas.microsoft.com/office/drawing/2014/main" id="{A8617E4D-A164-9285-3AD5-045DB5EFC1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462"/>
          <a:stretch/>
        </p:blipFill>
        <p:spPr>
          <a:xfrm>
            <a:off x="1989507" y="302267"/>
            <a:ext cx="3711178" cy="277710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8FE6D80-385E-2F15-FD1E-9BFEEDDA8439}"/>
              </a:ext>
            </a:extLst>
          </p:cNvPr>
          <p:cNvGrpSpPr/>
          <p:nvPr/>
        </p:nvGrpSpPr>
        <p:grpSpPr>
          <a:xfrm>
            <a:off x="4672083" y="2621753"/>
            <a:ext cx="1101823" cy="357799"/>
            <a:chOff x="10761866" y="2687025"/>
            <a:chExt cx="1101823" cy="35779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2402FD5-004F-F986-1CBE-A4A2F36F4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8666204-5B64-59C7-F31F-464851A855EC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1">
            <a:extLst>
              <a:ext uri="{FF2B5EF4-FFF2-40B4-BE49-F238E27FC236}">
                <a16:creationId xmlns:a16="http://schemas.microsoft.com/office/drawing/2014/main" id="{FF73F85C-4B3F-2CA0-399F-AB3A8E1992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204366" y="3079371"/>
            <a:ext cx="4214859" cy="377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67F998D9-304F-DC4F-3D82-9D71B0F027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959681" y="3079371"/>
            <a:ext cx="4214859" cy="377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73D3343-F1AA-B17B-9A8B-085C2E8B62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3377" y="185627"/>
            <a:ext cx="2363152" cy="15051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D93F63D-76D9-19C4-28CC-D8A0431340DA}"/>
              </a:ext>
            </a:extLst>
          </p:cNvPr>
          <p:cNvSpPr txBox="1"/>
          <p:nvPr/>
        </p:nvSpPr>
        <p:spPr>
          <a:xfrm>
            <a:off x="137160" y="484632"/>
            <a:ext cx="1596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BMED_SCEM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SCEM</a:t>
            </a:r>
          </a:p>
          <a:p>
            <a:r>
              <a:rPr lang="en-US" dirty="0">
                <a:solidFill>
                  <a:srgbClr val="FF0000"/>
                </a:solidFill>
              </a:rPr>
              <a:t>Facing salt</a:t>
            </a:r>
          </a:p>
        </p:txBody>
      </p:sp>
    </p:spTree>
    <p:extLst>
      <p:ext uri="{BB962C8B-B14F-4D97-AF65-F5344CB8AC3E}">
        <p14:creationId xmlns:p14="http://schemas.microsoft.com/office/powerpoint/2010/main" val="320450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33C59EFD-2A9B-4872-44C3-0F5C55195E7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2749" y="108585"/>
            <a:ext cx="5041905" cy="291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图片包含 菌类, 照片, 火车, 旧&#10;&#10;描述已自动生成">
            <a:extLst>
              <a:ext uri="{FF2B5EF4-FFF2-40B4-BE49-F238E27FC236}">
                <a16:creationId xmlns:a16="http://schemas.microsoft.com/office/drawing/2014/main" id="{F4D46161-F2F2-20D4-F010-13AA111FFC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462"/>
          <a:stretch/>
        </p:blipFill>
        <p:spPr>
          <a:xfrm>
            <a:off x="1970572" y="248145"/>
            <a:ext cx="3711178" cy="277710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92FE095E-92B2-D1B6-6CF6-BDF94ACE7E14}"/>
              </a:ext>
            </a:extLst>
          </p:cNvPr>
          <p:cNvGrpSpPr/>
          <p:nvPr/>
        </p:nvGrpSpPr>
        <p:grpSpPr>
          <a:xfrm>
            <a:off x="4749303" y="2539437"/>
            <a:ext cx="1101823" cy="357799"/>
            <a:chOff x="10761866" y="2687025"/>
            <a:chExt cx="1101823" cy="35779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56A13F1-AB2B-4771-17F9-EC1FE5827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1866" y="2997199"/>
              <a:ext cx="800100" cy="4762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98B3D06-CD1B-54C6-E467-1F2CD6A84573}"/>
                </a:ext>
              </a:extLst>
            </p:cNvPr>
            <p:cNvSpPr txBox="1"/>
            <p:nvPr/>
          </p:nvSpPr>
          <p:spPr>
            <a:xfrm>
              <a:off x="10835087" y="2687025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" name="Picture 1">
            <a:extLst>
              <a:ext uri="{FF2B5EF4-FFF2-40B4-BE49-F238E27FC236}">
                <a16:creationId xmlns:a16="http://schemas.microsoft.com/office/drawing/2014/main" id="{CB9ABD1B-723A-368E-266B-F407B992EF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510252" y="3025249"/>
            <a:ext cx="4131435" cy="370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8601C53C-9942-7E59-2FF1-20337B4AE1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881314" y="3072384"/>
            <a:ext cx="4131435" cy="370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3572C55-C12E-272D-C605-339CF73AE57B}"/>
              </a:ext>
            </a:extLst>
          </p:cNvPr>
          <p:cNvSpPr txBox="1"/>
          <p:nvPr/>
        </p:nvSpPr>
        <p:spPr>
          <a:xfrm>
            <a:off x="258828" y="466344"/>
            <a:ext cx="1622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BMED_SCEM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SCEM</a:t>
            </a:r>
          </a:p>
          <a:p>
            <a:r>
              <a:rPr lang="en-US" dirty="0">
                <a:solidFill>
                  <a:srgbClr val="FF0000"/>
                </a:solidFill>
              </a:rPr>
              <a:t>Facing base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D38229-17D9-C030-E5FD-8656E5C830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1694" y="186092"/>
            <a:ext cx="2344253" cy="148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97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160</Words>
  <Application>Microsoft Office PowerPoint</Application>
  <PresentationFormat>宽屏</PresentationFormat>
  <Paragraphs>60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#NI YUQIN#</dc:creator>
  <cp:lastModifiedBy>#NI YUQIN#</cp:lastModifiedBy>
  <cp:revision>1</cp:revision>
  <dcterms:created xsi:type="dcterms:W3CDTF">2024-11-27T06:16:23Z</dcterms:created>
  <dcterms:modified xsi:type="dcterms:W3CDTF">2024-11-27T09:03:41Z</dcterms:modified>
</cp:coreProperties>
</file>